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6"/>
  </p:notesMasterIdLst>
  <p:sldIdLst>
    <p:sldId id="281" r:id="rId2"/>
    <p:sldId id="28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56" r:id="rId28"/>
    <p:sldId id="283" r:id="rId29"/>
    <p:sldId id="284" r:id="rId30"/>
    <p:sldId id="285" r:id="rId31"/>
    <p:sldId id="288" r:id="rId32"/>
    <p:sldId id="289" r:id="rId33"/>
    <p:sldId id="290" r:id="rId34"/>
    <p:sldId id="292" r:id="rId35"/>
  </p:sldIdLst>
  <p:sldSz cx="9144000" cy="6858000" type="screen4x3"/>
  <p:notesSz cx="6858000" cy="9144000"/>
  <p:custDataLst>
    <p:tags r:id="rId37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1400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ustomXml" Target="../customXml/item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78262-0319-44E1-9D2C-E1555F6843E0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9C9A8-624D-4829-97CD-035DA18EF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098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39F3-8EE2-4279-8929-84673FEF4552}" type="datetime1">
              <a:rPr lang="ru-RU" smtClean="0"/>
              <a:t>25.01.2021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9216D-8382-4EB6-95E5-2B674330AF31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DC338-3CEA-4AB1-ADC1-EBBC6D2EF237}" type="datetime1">
              <a:rPr lang="ru-RU" smtClean="0"/>
              <a:t>25.01.2021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9216D-8382-4EB6-95E5-2B674330AF3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D3292-0FEC-445A-987C-CC0E8E4CFB55}" type="datetime1">
              <a:rPr lang="ru-RU" smtClean="0"/>
              <a:t>25.01.2021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9216D-8382-4EB6-95E5-2B674330AF3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0" y="200177"/>
            <a:ext cx="9144000" cy="775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36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5674156-3125-48CE-B7AD-16F5FF6CA05A}"/>
              </a:ext>
            </a:extLst>
          </p:cNvPr>
          <p:cNvSpPr/>
          <p:nvPr userDrawn="1"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BEA53C6E-B822-48C1-AE43-123E9E431F6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0" y="1005382"/>
            <a:ext cx="9144000" cy="419380"/>
          </a:xfrm>
          <a:prstGeom prst="rect">
            <a:avLst/>
          </a:prstGeom>
        </p:spPr>
        <p:txBody>
          <a:bodyPr anchor="ctr"/>
          <a:lstStyle>
            <a:lvl1pPr marL="0" marR="0" indent="0" algn="ctr" defTabSz="685783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ctr" defTabSz="685783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Subtitle in this line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523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64D2B-3054-4572-83D3-C9C63BAC8B39}" type="datetime1">
              <a:rPr lang="ru-RU" smtClean="0"/>
              <a:t>25.01.2021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9216D-8382-4EB6-95E5-2B674330AF3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B2F6-D897-43A4-9891-28BC309B7D5F}" type="datetime1">
              <a:rPr lang="ru-RU" smtClean="0"/>
              <a:t>25.01.2021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9216D-8382-4EB6-95E5-2B674330AF31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AE175-10B9-41E9-B17D-0D877F1C6ADE}" type="datetime1">
              <a:rPr lang="ru-RU" smtClean="0"/>
              <a:t>25.01.2021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9216D-8382-4EB6-95E5-2B674330AF3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F76FB-1ADC-4220-B74E-A4CD4D7C33D4}" type="datetime1">
              <a:rPr lang="ru-RU" smtClean="0"/>
              <a:t>25.01.2021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9216D-8382-4EB6-95E5-2B674330AF31}" type="slidenum">
              <a:rPr lang="ru-RU" smtClean="0"/>
              <a:t>‹#›</a:t>
            </a:fld>
            <a:endParaRPr lang="ru-RU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BB39C-6214-46E1-8E2F-730115EE287C}" type="datetime1">
              <a:rPr lang="ru-RU" smtClean="0"/>
              <a:t>25.01.2021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9216D-8382-4EB6-95E5-2B674330AF3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3370-AA7E-4428-A5C8-3CE31716616C}" type="datetime1">
              <a:rPr lang="ru-RU" smtClean="0"/>
              <a:t>25.01.2021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9216D-8382-4EB6-95E5-2B674330AF3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76B22-3AC0-4D5D-AD78-E22A601F5160}" type="datetime1">
              <a:rPr lang="ru-RU" smtClean="0"/>
              <a:t>25.01.2021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9216D-8382-4EB6-95E5-2B674330AF31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DAF7C-2E12-47CC-AA9B-7477EA3EBF01}" type="datetime1">
              <a:rPr lang="ru-RU" smtClean="0"/>
              <a:t>25.01.2021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9216D-8382-4EB6-95E5-2B674330AF3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848AF293-E4A1-440A-B939-657999F62E99}" type="datetime1">
              <a:rPr lang="ru-RU" smtClean="0"/>
              <a:t>25.01.2021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5B59216D-8382-4EB6-95E5-2B674330AF31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5400" b="0" i="0" u="none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b="0" i="0" u="none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676758"/>
            <a:ext cx="9144000" cy="2165114"/>
          </a:xfrm>
        </p:spPr>
        <p:txBody>
          <a:bodyPr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-GB" sz="2325" dirty="0">
                <a:latin typeface="Times New Roman" panose="02020603050405020304" pitchFamily="18" charset="0"/>
                <a:ea typeface="Calibri" panose="020F0502020204030204" pitchFamily="34" charset="0"/>
              </a:rPr>
              <a:t>Introduction to Python programming, terminology and main concepts, </a:t>
            </a:r>
            <a:br>
              <a:rPr lang="en-GB" sz="2325" dirty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GB" sz="2325" dirty="0">
                <a:latin typeface="Times New Roman" panose="02020603050405020304" pitchFamily="18" charset="0"/>
                <a:ea typeface="Calibri" panose="020F0502020204030204" pitchFamily="34" charset="0"/>
              </a:rPr>
              <a:t>Basic Syntax, variable and Data Types. Operators</a:t>
            </a:r>
            <a:br>
              <a:rPr lang="en-US" sz="2325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US" sz="4050" dirty="0"/>
            </a:br>
            <a:br>
              <a:rPr lang="en-US" sz="3300" dirty="0"/>
            </a:br>
            <a:endParaRPr lang="en-US" sz="3300" dirty="0"/>
          </a:p>
        </p:txBody>
      </p:sp>
      <p:sp>
        <p:nvSpPr>
          <p:cNvPr id="89" name="Title 3"/>
          <p:cNvSpPr txBox="1">
            <a:spLocks/>
          </p:cNvSpPr>
          <p:nvPr/>
        </p:nvSpPr>
        <p:spPr>
          <a:xfrm>
            <a:off x="0" y="1709087"/>
            <a:ext cx="9144000" cy="78352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Lecture 1</a:t>
            </a:r>
          </a:p>
        </p:txBody>
      </p:sp>
      <p:sp>
        <p:nvSpPr>
          <p:cNvPr id="42" name="Title 3"/>
          <p:cNvSpPr txBox="1">
            <a:spLocks/>
          </p:cNvSpPr>
          <p:nvPr/>
        </p:nvSpPr>
        <p:spPr>
          <a:xfrm>
            <a:off x="990496" y="4503856"/>
            <a:ext cx="3046396" cy="78352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100" b="0" dirty="0"/>
              <a:t>Complied by</a:t>
            </a:r>
          </a:p>
          <a:p>
            <a:pPr algn="l"/>
            <a:r>
              <a:rPr lang="en-US" sz="2100" b="0" dirty="0"/>
              <a:t>Aizhan Altaibek</a:t>
            </a:r>
          </a:p>
        </p:txBody>
      </p:sp>
      <p:sp>
        <p:nvSpPr>
          <p:cNvPr id="43" name="Title 3"/>
          <p:cNvSpPr txBox="1">
            <a:spLocks/>
          </p:cNvSpPr>
          <p:nvPr/>
        </p:nvSpPr>
        <p:spPr>
          <a:xfrm>
            <a:off x="1" y="862073"/>
            <a:ext cx="9143999" cy="50772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Programming on Python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z="21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1DA672-2758-495C-879D-9522B7799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503" y="4296966"/>
            <a:ext cx="1964531" cy="130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Нурсулу\Desktop\марат\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08720"/>
            <a:ext cx="8733388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B3D6016-0088-4C8A-8F86-EA6A7DC7C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9216D-8382-4EB6-95E5-2B674330AF31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6829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79D13A6-A344-4264-BF89-6FC87413D082}"/>
              </a:ext>
            </a:extLst>
          </p:cNvPr>
          <p:cNvGrpSpPr/>
          <p:nvPr/>
        </p:nvGrpSpPr>
        <p:grpSpPr>
          <a:xfrm>
            <a:off x="143001" y="980728"/>
            <a:ext cx="8821487" cy="4931174"/>
            <a:chOff x="143001" y="980728"/>
            <a:chExt cx="8821487" cy="4931174"/>
          </a:xfrm>
        </p:grpSpPr>
        <p:pic>
          <p:nvPicPr>
            <p:cNvPr id="10242" name="Picture 2" descr="C:\Users\Нурсулу\Desktop\марат\010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01" y="980728"/>
              <a:ext cx="8821487" cy="4931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EB3C8383-B95D-4A25-BF22-5110FD04F111}"/>
                </a:ext>
              </a:extLst>
            </p:cNvPr>
            <p:cNvSpPr/>
            <p:nvPr/>
          </p:nvSpPr>
          <p:spPr>
            <a:xfrm>
              <a:off x="395536" y="5517232"/>
              <a:ext cx="1224136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1B2A4B8-AB3F-43B4-B44A-3FFE0425B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9216D-8382-4EB6-95E5-2B674330AF31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4007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576BEB40-163E-4481-B559-39A16BA447E8}"/>
              </a:ext>
            </a:extLst>
          </p:cNvPr>
          <p:cNvGrpSpPr/>
          <p:nvPr/>
        </p:nvGrpSpPr>
        <p:grpSpPr>
          <a:xfrm>
            <a:off x="251520" y="908720"/>
            <a:ext cx="8652147" cy="4824536"/>
            <a:chOff x="251520" y="908720"/>
            <a:chExt cx="8652147" cy="4824536"/>
          </a:xfrm>
        </p:grpSpPr>
        <p:pic>
          <p:nvPicPr>
            <p:cNvPr id="11266" name="Picture 2" descr="C:\Users\Нурсулу\Desktop\марат\01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908720"/>
              <a:ext cx="8652147" cy="4824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FB9CD90D-0DE9-42AA-BDF0-2256D7B5487D}"/>
                </a:ext>
              </a:extLst>
            </p:cNvPr>
            <p:cNvSpPr/>
            <p:nvPr/>
          </p:nvSpPr>
          <p:spPr>
            <a:xfrm>
              <a:off x="467544" y="5301208"/>
              <a:ext cx="1224136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944C490-49B3-4D6B-B29D-17A85B81F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9216D-8382-4EB6-95E5-2B674330AF31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3109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FE59D4F-F091-421C-A476-74D9E2E3799D}"/>
              </a:ext>
            </a:extLst>
          </p:cNvPr>
          <p:cNvGrpSpPr/>
          <p:nvPr/>
        </p:nvGrpSpPr>
        <p:grpSpPr>
          <a:xfrm>
            <a:off x="35496" y="764704"/>
            <a:ext cx="9043371" cy="4968552"/>
            <a:chOff x="35496" y="764704"/>
            <a:chExt cx="9043371" cy="4968552"/>
          </a:xfrm>
        </p:grpSpPr>
        <p:pic>
          <p:nvPicPr>
            <p:cNvPr id="12290" name="Picture 2" descr="C:\Users\Нурсулу\Desktop\марат\012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6" y="764704"/>
              <a:ext cx="9043371" cy="4968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461E7970-26DD-4B4B-8BAD-AC3FF74490BE}"/>
                </a:ext>
              </a:extLst>
            </p:cNvPr>
            <p:cNvSpPr/>
            <p:nvPr/>
          </p:nvSpPr>
          <p:spPr>
            <a:xfrm>
              <a:off x="323528" y="5373216"/>
              <a:ext cx="1224136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B70E785-DFD9-4035-89A4-6DF2EFD84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9216D-8382-4EB6-95E5-2B674330AF31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8802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7CC2C5D-340B-4AFB-B2D3-813956009F00}"/>
              </a:ext>
            </a:extLst>
          </p:cNvPr>
          <p:cNvGrpSpPr/>
          <p:nvPr/>
        </p:nvGrpSpPr>
        <p:grpSpPr>
          <a:xfrm>
            <a:off x="35496" y="764704"/>
            <a:ext cx="9103072" cy="5022385"/>
            <a:chOff x="35496" y="764704"/>
            <a:chExt cx="9103072" cy="5022385"/>
          </a:xfrm>
        </p:grpSpPr>
        <p:pic>
          <p:nvPicPr>
            <p:cNvPr id="13314" name="Picture 2" descr="C:\Users\Нурсулу\Desktop\марат\013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6" y="764704"/>
              <a:ext cx="9103072" cy="50223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41B8949D-0138-44E5-B49C-855873296B84}"/>
                </a:ext>
              </a:extLst>
            </p:cNvPr>
            <p:cNvSpPr/>
            <p:nvPr/>
          </p:nvSpPr>
          <p:spPr>
            <a:xfrm>
              <a:off x="251520" y="5301208"/>
              <a:ext cx="1224136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190EC39-08A3-44BA-AC55-F7FD80005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9216D-8382-4EB6-95E5-2B674330AF31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56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BF2AA9D-7B92-4D3F-AB75-F5A90BCD0E75}"/>
              </a:ext>
            </a:extLst>
          </p:cNvPr>
          <p:cNvGrpSpPr/>
          <p:nvPr/>
        </p:nvGrpSpPr>
        <p:grpSpPr>
          <a:xfrm>
            <a:off x="72008" y="764704"/>
            <a:ext cx="9036496" cy="5038854"/>
            <a:chOff x="72008" y="764704"/>
            <a:chExt cx="9036496" cy="5038854"/>
          </a:xfrm>
        </p:grpSpPr>
        <p:pic>
          <p:nvPicPr>
            <p:cNvPr id="14338" name="Picture 2" descr="C:\Users\Нурсулу\Desktop\марат\014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08" y="764704"/>
              <a:ext cx="9036496" cy="5038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3A4557DA-41EE-498F-9E24-56B3F33AE67E}"/>
                </a:ext>
              </a:extLst>
            </p:cNvPr>
            <p:cNvSpPr/>
            <p:nvPr/>
          </p:nvSpPr>
          <p:spPr>
            <a:xfrm>
              <a:off x="251520" y="5373216"/>
              <a:ext cx="1224136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D4ED814-418F-4A86-81D8-4D50EC6B5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9216D-8382-4EB6-95E5-2B674330AF31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6069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50ADC0F0-1FB9-42DB-B945-630D2339393E}"/>
              </a:ext>
            </a:extLst>
          </p:cNvPr>
          <p:cNvGrpSpPr/>
          <p:nvPr/>
        </p:nvGrpSpPr>
        <p:grpSpPr>
          <a:xfrm>
            <a:off x="107504" y="692696"/>
            <a:ext cx="8864178" cy="4979626"/>
            <a:chOff x="107504" y="692696"/>
            <a:chExt cx="8864178" cy="4979626"/>
          </a:xfrm>
        </p:grpSpPr>
        <p:pic>
          <p:nvPicPr>
            <p:cNvPr id="15362" name="Picture 2" descr="C:\Users\Нурсулу\Desktop\марат\015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692696"/>
              <a:ext cx="8864178" cy="4979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0713F863-1A72-4FFD-AC96-F98A2E4BAF88}"/>
                </a:ext>
              </a:extLst>
            </p:cNvPr>
            <p:cNvSpPr/>
            <p:nvPr/>
          </p:nvSpPr>
          <p:spPr>
            <a:xfrm>
              <a:off x="395536" y="5085184"/>
              <a:ext cx="1224136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D825791-4CA6-403D-AE33-5E86CCEF0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9216D-8382-4EB6-95E5-2B674330AF31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2537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93ACBCED-304B-4F9C-80DC-C55D6B91DBB2}"/>
              </a:ext>
            </a:extLst>
          </p:cNvPr>
          <p:cNvGrpSpPr/>
          <p:nvPr/>
        </p:nvGrpSpPr>
        <p:grpSpPr>
          <a:xfrm>
            <a:off x="107504" y="764704"/>
            <a:ext cx="8886781" cy="4968552"/>
            <a:chOff x="107504" y="764704"/>
            <a:chExt cx="8886781" cy="4968552"/>
          </a:xfrm>
        </p:grpSpPr>
        <p:pic>
          <p:nvPicPr>
            <p:cNvPr id="16386" name="Picture 2" descr="C:\Users\Нурсулу\Desktop\марат\016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764704"/>
              <a:ext cx="8886781" cy="4968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B9F839A0-409E-4145-9F39-396C047B9617}"/>
                </a:ext>
              </a:extLst>
            </p:cNvPr>
            <p:cNvSpPr/>
            <p:nvPr/>
          </p:nvSpPr>
          <p:spPr>
            <a:xfrm>
              <a:off x="251520" y="5229200"/>
              <a:ext cx="1224136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745A183-E848-49BA-8DD9-8D7525373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9216D-8382-4EB6-95E5-2B674330AF31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7158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53F7DE29-305D-4B79-801E-95306E02758D}"/>
              </a:ext>
            </a:extLst>
          </p:cNvPr>
          <p:cNvGrpSpPr/>
          <p:nvPr/>
        </p:nvGrpSpPr>
        <p:grpSpPr>
          <a:xfrm>
            <a:off x="125760" y="692696"/>
            <a:ext cx="8892480" cy="4995943"/>
            <a:chOff x="107504" y="692695"/>
            <a:chExt cx="8892480" cy="4995943"/>
          </a:xfrm>
        </p:grpSpPr>
        <p:pic>
          <p:nvPicPr>
            <p:cNvPr id="17410" name="Picture 2" descr="C:\Users\Нурсулу\Desktop\марат\017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692695"/>
              <a:ext cx="8892480" cy="4995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7C63D6F3-E869-4E07-A97C-FBE783CE078D}"/>
                </a:ext>
              </a:extLst>
            </p:cNvPr>
            <p:cNvSpPr/>
            <p:nvPr/>
          </p:nvSpPr>
          <p:spPr>
            <a:xfrm>
              <a:off x="323528" y="5229200"/>
              <a:ext cx="1224136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1645C7F-97E5-452F-8F86-06148840F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9216D-8382-4EB6-95E5-2B674330AF31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0875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51D0818B-0B0A-4FEF-91A2-7D34D60F83A7}"/>
              </a:ext>
            </a:extLst>
          </p:cNvPr>
          <p:cNvGrpSpPr/>
          <p:nvPr/>
        </p:nvGrpSpPr>
        <p:grpSpPr>
          <a:xfrm>
            <a:off x="181272" y="980728"/>
            <a:ext cx="8855224" cy="4947633"/>
            <a:chOff x="181272" y="980728"/>
            <a:chExt cx="8855224" cy="4947633"/>
          </a:xfrm>
        </p:grpSpPr>
        <p:pic>
          <p:nvPicPr>
            <p:cNvPr id="18434" name="Picture 2" descr="C:\Users\Нурсулу\Desktop\марат\018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272" y="980728"/>
              <a:ext cx="8855224" cy="4947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8D4230FA-95B4-4866-8CFD-F56225D76124}"/>
                </a:ext>
              </a:extLst>
            </p:cNvPr>
            <p:cNvSpPr/>
            <p:nvPr/>
          </p:nvSpPr>
          <p:spPr>
            <a:xfrm>
              <a:off x="395536" y="5445224"/>
              <a:ext cx="1224136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3205889-7595-4A91-8941-5B4FA8B9C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9216D-8382-4EB6-95E5-2B674330AF31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851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3"/>
          <p:cNvSpPr txBox="1">
            <a:spLocks/>
          </p:cNvSpPr>
          <p:nvPr/>
        </p:nvSpPr>
        <p:spPr>
          <a:xfrm>
            <a:off x="586235" y="1991994"/>
            <a:ext cx="6762654" cy="2510825"/>
          </a:xfrm>
          <a:prstGeom prst="rect">
            <a:avLst/>
          </a:prstGeom>
        </p:spPr>
        <p:txBody>
          <a:bodyPr vert="horz" lIns="68580" tIns="34290" rIns="68580" bIns="3429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00" dirty="0">
                <a:solidFill>
                  <a:schemeClr val="accent1">
                    <a:lumMod val="50000"/>
                  </a:schemeClr>
                </a:solidFill>
              </a:rPr>
              <a:t>Lecturer:</a:t>
            </a:r>
          </a:p>
          <a:p>
            <a:pPr algn="l"/>
            <a:endParaRPr lang="en-US" sz="2700" dirty="0">
              <a:solidFill>
                <a:schemeClr val="accent1">
                  <a:lumMod val="50000"/>
                </a:schemeClr>
              </a:solidFill>
            </a:endParaRPr>
          </a:p>
          <a:p>
            <a:pPr algn="l"/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Altaibek Aizhan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Altaibekkizi</a:t>
            </a:r>
            <a:endParaRPr lang="en-US" sz="2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2700" dirty="0" err="1">
                <a:latin typeface="Arial" panose="020B0604020202020204" pitchFamily="34" charset="0"/>
                <a:cs typeface="Arial" panose="020B0604020202020204" pitchFamily="34" charset="0"/>
              </a:rPr>
              <a:t>Алтайбек</a:t>
            </a:r>
            <a:r>
              <a:rPr lang="ru-RU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700" dirty="0" err="1">
                <a:latin typeface="Arial" panose="020B0604020202020204" pitchFamily="34" charset="0"/>
                <a:cs typeface="Arial" panose="020B0604020202020204" pitchFamily="34" charset="0"/>
              </a:rPr>
              <a:t>Айжан</a:t>
            </a:r>
            <a:r>
              <a:rPr lang="ru-RU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700" dirty="0" err="1">
                <a:latin typeface="Arial" panose="020B0604020202020204" pitchFamily="34" charset="0"/>
                <a:cs typeface="Arial" panose="020B0604020202020204" pitchFamily="34" charset="0"/>
              </a:rPr>
              <a:t>Алтайбек</a:t>
            </a:r>
            <a:r>
              <a:rPr lang="kk-KZ" sz="2700" dirty="0">
                <a:latin typeface="Arial" panose="020B0604020202020204" pitchFamily="34" charset="0"/>
                <a:cs typeface="Arial" panose="020B0604020202020204" pitchFamily="34" charset="0"/>
              </a:rPr>
              <a:t>қызы</a:t>
            </a:r>
            <a:endParaRPr lang="en-US" sz="2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700" b="0" dirty="0">
                <a:latin typeface="Arial" panose="020B0604020202020204" pitchFamily="34" charset="0"/>
                <a:cs typeface="Arial" panose="020B0604020202020204" pitchFamily="34" charset="0"/>
              </a:rPr>
              <a:t>Assistant-professor,</a:t>
            </a:r>
          </a:p>
          <a:p>
            <a:pPr algn="l"/>
            <a:r>
              <a:rPr lang="en-US" sz="2700" b="0" dirty="0">
                <a:latin typeface="Arial" panose="020B0604020202020204" pitchFamily="34" charset="0"/>
                <a:cs typeface="Arial" panose="020B0604020202020204" pitchFamily="34" charset="0"/>
              </a:rPr>
              <a:t>PhD in Computer Science</a:t>
            </a:r>
          </a:p>
          <a:p>
            <a:pPr algn="l"/>
            <a:endParaRPr lang="en-US" sz="2100" dirty="0"/>
          </a:p>
          <a:p>
            <a:pPr algn="l"/>
            <a:endParaRPr lang="en-US" sz="2100" dirty="0"/>
          </a:p>
        </p:txBody>
      </p:sp>
      <p:sp>
        <p:nvSpPr>
          <p:cNvPr id="43" name="Title 3"/>
          <p:cNvSpPr txBox="1">
            <a:spLocks/>
          </p:cNvSpPr>
          <p:nvPr/>
        </p:nvSpPr>
        <p:spPr>
          <a:xfrm>
            <a:off x="1" y="862073"/>
            <a:ext cx="9143999" cy="50772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Programming on Python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z="21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520B200-1434-457B-8507-20A27FF88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4149080"/>
            <a:ext cx="1964531" cy="130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219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D241E481-B57E-436F-958E-5DDF1AC3E99D}"/>
              </a:ext>
            </a:extLst>
          </p:cNvPr>
          <p:cNvGrpSpPr/>
          <p:nvPr/>
        </p:nvGrpSpPr>
        <p:grpSpPr>
          <a:xfrm>
            <a:off x="179512" y="764704"/>
            <a:ext cx="8727852" cy="4832657"/>
            <a:chOff x="179512" y="764704"/>
            <a:chExt cx="8727852" cy="4832657"/>
          </a:xfrm>
        </p:grpSpPr>
        <p:pic>
          <p:nvPicPr>
            <p:cNvPr id="19458" name="Picture 2" descr="C:\Users\Нурсулу\Desktop\марат\019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764704"/>
              <a:ext cx="8727852" cy="4832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593303D9-2E0A-4DBE-835F-F49AF14C2671}"/>
                </a:ext>
              </a:extLst>
            </p:cNvPr>
            <p:cNvSpPr/>
            <p:nvPr/>
          </p:nvSpPr>
          <p:spPr>
            <a:xfrm>
              <a:off x="467544" y="5229200"/>
              <a:ext cx="1224136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5D291DD-278E-4683-9014-36459F850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9216D-8382-4EB6-95E5-2B674330AF31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8538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F4C1B3BD-D455-4E98-90E3-FA8E497279D1}"/>
              </a:ext>
            </a:extLst>
          </p:cNvPr>
          <p:cNvGrpSpPr/>
          <p:nvPr/>
        </p:nvGrpSpPr>
        <p:grpSpPr>
          <a:xfrm>
            <a:off x="35496" y="764704"/>
            <a:ext cx="9036496" cy="5053800"/>
            <a:chOff x="35496" y="764704"/>
            <a:chExt cx="9036496" cy="5053800"/>
          </a:xfrm>
        </p:grpSpPr>
        <p:pic>
          <p:nvPicPr>
            <p:cNvPr id="20482" name="Picture 2" descr="C:\Users\Нурсулу\Desktop\марат\020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6" y="764704"/>
              <a:ext cx="9036496" cy="5053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6497D07B-8E10-4FD8-81D5-9C2ACFF9395D}"/>
                </a:ext>
              </a:extLst>
            </p:cNvPr>
            <p:cNvSpPr/>
            <p:nvPr/>
          </p:nvSpPr>
          <p:spPr>
            <a:xfrm>
              <a:off x="323528" y="5301208"/>
              <a:ext cx="1224136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2FF8469-E9DE-4B89-B60B-059876972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9216D-8382-4EB6-95E5-2B674330AF31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900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F723AA9A-0386-467F-824B-337F7D56A2EC}"/>
              </a:ext>
            </a:extLst>
          </p:cNvPr>
          <p:cNvGrpSpPr/>
          <p:nvPr/>
        </p:nvGrpSpPr>
        <p:grpSpPr>
          <a:xfrm>
            <a:off x="72008" y="764704"/>
            <a:ext cx="8964488" cy="5013528"/>
            <a:chOff x="72008" y="764704"/>
            <a:chExt cx="8964488" cy="5013528"/>
          </a:xfrm>
        </p:grpSpPr>
        <p:pic>
          <p:nvPicPr>
            <p:cNvPr id="21506" name="Picture 2" descr="C:\Users\Нурсулу\Desktop\марат\02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08" y="764704"/>
              <a:ext cx="8964488" cy="5013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CEE02E2F-1612-4A49-81E4-27D2D364B9FA}"/>
                </a:ext>
              </a:extLst>
            </p:cNvPr>
            <p:cNvSpPr/>
            <p:nvPr/>
          </p:nvSpPr>
          <p:spPr>
            <a:xfrm>
              <a:off x="395536" y="5301208"/>
              <a:ext cx="1224136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FA90688-8458-4EF2-969E-622C934EB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9216D-8382-4EB6-95E5-2B674330AF31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7978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5A1D2C72-2CE6-4B68-A532-9AE27A9C0196}"/>
              </a:ext>
            </a:extLst>
          </p:cNvPr>
          <p:cNvGrpSpPr/>
          <p:nvPr/>
        </p:nvGrpSpPr>
        <p:grpSpPr>
          <a:xfrm>
            <a:off x="251520" y="836712"/>
            <a:ext cx="8706313" cy="4853058"/>
            <a:chOff x="251520" y="836712"/>
            <a:chExt cx="8706313" cy="4853058"/>
          </a:xfrm>
        </p:grpSpPr>
        <p:pic>
          <p:nvPicPr>
            <p:cNvPr id="22530" name="Picture 2" descr="C:\Users\Нурсулу\Desktop\марат\022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836712"/>
              <a:ext cx="8706313" cy="4853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41D4F264-7305-40D9-9190-C6E0F5F88CD8}"/>
                </a:ext>
              </a:extLst>
            </p:cNvPr>
            <p:cNvSpPr/>
            <p:nvPr/>
          </p:nvSpPr>
          <p:spPr>
            <a:xfrm>
              <a:off x="467544" y="5229200"/>
              <a:ext cx="1224136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2BBC62-9CB5-491E-A2BC-72D430339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9216D-8382-4EB6-95E5-2B674330AF31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066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F0A15AA-2E4F-47E6-A3AF-64A5DA0CEAF8}"/>
              </a:ext>
            </a:extLst>
          </p:cNvPr>
          <p:cNvGrpSpPr/>
          <p:nvPr/>
        </p:nvGrpSpPr>
        <p:grpSpPr>
          <a:xfrm>
            <a:off x="179512" y="764704"/>
            <a:ext cx="8820472" cy="4974894"/>
            <a:chOff x="179512" y="764704"/>
            <a:chExt cx="8820472" cy="4974894"/>
          </a:xfrm>
        </p:grpSpPr>
        <p:pic>
          <p:nvPicPr>
            <p:cNvPr id="23554" name="Picture 2" descr="C:\Users\Нурсулу\Desktop\марат\023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764704"/>
              <a:ext cx="8820472" cy="4974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F29BB620-AA13-429F-8F35-E576E204A39A}"/>
                </a:ext>
              </a:extLst>
            </p:cNvPr>
            <p:cNvSpPr/>
            <p:nvPr/>
          </p:nvSpPr>
          <p:spPr>
            <a:xfrm>
              <a:off x="395536" y="5373216"/>
              <a:ext cx="1224136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88DDB83-5035-4E0D-9BAD-91B5A5259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9216D-8382-4EB6-95E5-2B674330AF31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2571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7BE40341-5F51-42B1-94BD-5F74C0366751}"/>
              </a:ext>
            </a:extLst>
          </p:cNvPr>
          <p:cNvGrpSpPr/>
          <p:nvPr/>
        </p:nvGrpSpPr>
        <p:grpSpPr>
          <a:xfrm>
            <a:off x="323528" y="980728"/>
            <a:ext cx="8598818" cy="4837732"/>
            <a:chOff x="323528" y="980728"/>
            <a:chExt cx="8598818" cy="4837732"/>
          </a:xfrm>
        </p:grpSpPr>
        <p:pic>
          <p:nvPicPr>
            <p:cNvPr id="24578" name="Picture 2" descr="C:\Users\Нурсулу\Desktop\марат\024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980728"/>
              <a:ext cx="8598818" cy="4837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091BD916-1725-4A3F-A4A6-53CF5E238DE1}"/>
                </a:ext>
              </a:extLst>
            </p:cNvPr>
            <p:cNvSpPr/>
            <p:nvPr/>
          </p:nvSpPr>
          <p:spPr>
            <a:xfrm>
              <a:off x="467544" y="5373216"/>
              <a:ext cx="1224136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6F6C9D7-D3C5-4338-9398-6D82DDA4D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9216D-8382-4EB6-95E5-2B674330AF31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4741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7A46FF25-8256-45A8-AA6A-127255E3D2BD}"/>
              </a:ext>
            </a:extLst>
          </p:cNvPr>
          <p:cNvGrpSpPr/>
          <p:nvPr/>
        </p:nvGrpSpPr>
        <p:grpSpPr>
          <a:xfrm>
            <a:off x="107504" y="836712"/>
            <a:ext cx="8928992" cy="5030523"/>
            <a:chOff x="107504" y="836712"/>
            <a:chExt cx="8928992" cy="5030523"/>
          </a:xfrm>
        </p:grpSpPr>
        <p:pic>
          <p:nvPicPr>
            <p:cNvPr id="25602" name="Picture 2" descr="C:\Users\Нурсулу\Desktop\марат\025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836712"/>
              <a:ext cx="8928992" cy="5030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4F971D30-5C04-4E6E-B7B7-A5E6E3F908C4}"/>
                </a:ext>
              </a:extLst>
            </p:cNvPr>
            <p:cNvSpPr/>
            <p:nvPr/>
          </p:nvSpPr>
          <p:spPr>
            <a:xfrm>
              <a:off x="251520" y="5517232"/>
              <a:ext cx="1224136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36A9A9B-402F-45CA-88D8-1204B427A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9216D-8382-4EB6-95E5-2B674330AF31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6383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Нурсулу\Desktop\марат\02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24744"/>
            <a:ext cx="8737129" cy="481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16ECB84-0558-4A48-9EE0-D82986A7E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9216D-8382-4EB6-95E5-2B674330AF31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7067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4A66F90A-2302-4ECC-9A0B-D44A624AA5D3}"/>
              </a:ext>
            </a:extLst>
          </p:cNvPr>
          <p:cNvGrpSpPr/>
          <p:nvPr/>
        </p:nvGrpSpPr>
        <p:grpSpPr>
          <a:xfrm>
            <a:off x="467544" y="980728"/>
            <a:ext cx="8223367" cy="4608512"/>
            <a:chOff x="467544" y="980728"/>
            <a:chExt cx="8223367" cy="4608512"/>
          </a:xfrm>
        </p:grpSpPr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41B35DA7-ADD9-47AC-8FD9-CF06C07C9E2B}"/>
                </a:ext>
              </a:extLst>
            </p:cNvPr>
            <p:cNvGrpSpPr/>
            <p:nvPr/>
          </p:nvGrpSpPr>
          <p:grpSpPr>
            <a:xfrm>
              <a:off x="467544" y="980728"/>
              <a:ext cx="8223367" cy="4608512"/>
              <a:chOff x="467544" y="980728"/>
              <a:chExt cx="8223367" cy="4608512"/>
            </a:xfrm>
          </p:grpSpPr>
          <p:graphicFrame>
            <p:nvGraphicFramePr>
              <p:cNvPr id="4" name="Объект 3"/>
              <p:cNvGraphicFramePr>
                <a:graphicFrameLocks noChangeAspect="1"/>
              </p:cNvGraphicFramePr>
              <p:nvPr/>
            </p:nvGraphicFramePr>
            <p:xfrm>
              <a:off x="467544" y="980728"/>
              <a:ext cx="8223367" cy="46085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Image" r:id="rId2" imgW="15022080" imgH="8418960" progId="Photoshop.Image.13">
                      <p:embed/>
                    </p:oleObj>
                  </mc:Choice>
                  <mc:Fallback>
                    <p:oleObj name="Image" r:id="rId2" imgW="15022080" imgH="8418960" progId="Photoshop.Image.13">
                      <p:embed/>
                      <p:pic>
                        <p:nvPicPr>
                          <p:cNvPr id="4" name="Объект 3"/>
                          <p:cNvPicPr/>
                          <p:nvPr/>
                        </p:nvPicPr>
                        <p:blipFill>
                          <a:blip r:embed="rId3"/>
                          <a:stretch>
                            <a:fillRect/>
                          </a:stretch>
                        </p:blipFill>
                        <p:spPr>
                          <a:xfrm>
                            <a:off x="467544" y="980728"/>
                            <a:ext cx="8223367" cy="460851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303FBA88-7D44-45B8-BB41-CC7C0B3EAE4C}"/>
                  </a:ext>
                </a:extLst>
              </p:cNvPr>
              <p:cNvSpPr/>
              <p:nvPr/>
            </p:nvSpPr>
            <p:spPr>
              <a:xfrm>
                <a:off x="467544" y="5085184"/>
                <a:ext cx="1440160" cy="21602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CB8DE9C4-6C70-4461-B328-6C4DF9EB181E}"/>
                </a:ext>
              </a:extLst>
            </p:cNvPr>
            <p:cNvSpPr/>
            <p:nvPr/>
          </p:nvSpPr>
          <p:spPr>
            <a:xfrm>
              <a:off x="5364087" y="2780928"/>
              <a:ext cx="3326823" cy="288032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3129207-4682-47DC-B364-6A6906BBB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9216D-8382-4EB6-95E5-2B674330AF31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6589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7BC15A66-87AC-467C-B352-CC84474EA675}"/>
              </a:ext>
            </a:extLst>
          </p:cNvPr>
          <p:cNvGrpSpPr/>
          <p:nvPr/>
        </p:nvGrpSpPr>
        <p:grpSpPr>
          <a:xfrm>
            <a:off x="273425" y="836712"/>
            <a:ext cx="8593061" cy="4824536"/>
            <a:chOff x="273425" y="836712"/>
            <a:chExt cx="8593061" cy="4824536"/>
          </a:xfrm>
        </p:grpSpPr>
        <p:pic>
          <p:nvPicPr>
            <p:cNvPr id="2050" name="Picture 2" descr="C:\Users\Нурсулу\Desktop\марат\028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514" y="836712"/>
              <a:ext cx="8588972" cy="4824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C4036EA3-8358-4A3D-B74B-9925E4E76EF3}"/>
                </a:ext>
              </a:extLst>
            </p:cNvPr>
            <p:cNvSpPr/>
            <p:nvPr/>
          </p:nvSpPr>
          <p:spPr>
            <a:xfrm>
              <a:off x="273425" y="5229200"/>
              <a:ext cx="144016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B151336-B815-4C48-A5E2-EAFB5B226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9216D-8382-4EB6-95E5-2B674330AF31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6700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DEF77C4D-9F44-41FA-BDD5-0BD9C4FD7773}"/>
              </a:ext>
            </a:extLst>
          </p:cNvPr>
          <p:cNvGrpSpPr/>
          <p:nvPr/>
        </p:nvGrpSpPr>
        <p:grpSpPr>
          <a:xfrm>
            <a:off x="26146" y="836712"/>
            <a:ext cx="9093572" cy="5102378"/>
            <a:chOff x="26146" y="877811"/>
            <a:chExt cx="9093572" cy="5102378"/>
          </a:xfrm>
        </p:grpSpPr>
        <p:pic>
          <p:nvPicPr>
            <p:cNvPr id="2050" name="Picture 2" descr="C:\Users\Нурсулу\Desktop\марат\02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46" y="877811"/>
              <a:ext cx="9093572" cy="5102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Овал 1">
              <a:extLst>
                <a:ext uri="{FF2B5EF4-FFF2-40B4-BE49-F238E27FC236}">
                  <a16:creationId xmlns:a16="http://schemas.microsoft.com/office/drawing/2014/main" id="{A7401B35-719C-49FA-91F5-BA34EB7BB986}"/>
                </a:ext>
              </a:extLst>
            </p:cNvPr>
            <p:cNvSpPr/>
            <p:nvPr/>
          </p:nvSpPr>
          <p:spPr>
            <a:xfrm>
              <a:off x="3779912" y="877811"/>
              <a:ext cx="4464496" cy="311901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FF0000"/>
                  </a:solidFill>
                </a:rPr>
                <a:t>Programming on Python</a:t>
              </a: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E93BAE3-4BD9-4831-940F-FC224FB4C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9216D-8382-4EB6-95E5-2B674330AF3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18914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E362688-E43D-4779-9AA1-CBDC839AC9E8}"/>
              </a:ext>
            </a:extLst>
          </p:cNvPr>
          <p:cNvGrpSpPr/>
          <p:nvPr/>
        </p:nvGrpSpPr>
        <p:grpSpPr>
          <a:xfrm>
            <a:off x="175867" y="692696"/>
            <a:ext cx="8754292" cy="4920397"/>
            <a:chOff x="175867" y="692696"/>
            <a:chExt cx="8754292" cy="4920397"/>
          </a:xfrm>
        </p:grpSpPr>
        <p:pic>
          <p:nvPicPr>
            <p:cNvPr id="3074" name="Picture 2" descr="C:\Users\Нурсулу\Desktop\марат\029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692696"/>
              <a:ext cx="8750647" cy="4920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ED4F1C09-6FB6-4139-B2D7-9636B8C43FA1}"/>
                </a:ext>
              </a:extLst>
            </p:cNvPr>
            <p:cNvSpPr/>
            <p:nvPr/>
          </p:nvSpPr>
          <p:spPr>
            <a:xfrm>
              <a:off x="175867" y="5229200"/>
              <a:ext cx="144016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EABCC97-0360-42E3-8B18-62AAFD16C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9216D-8382-4EB6-95E5-2B674330AF31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4147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6CC8DC36-57A7-476D-9BAD-7C18123EB23C}"/>
              </a:ext>
            </a:extLst>
          </p:cNvPr>
          <p:cNvGrpSpPr/>
          <p:nvPr/>
        </p:nvGrpSpPr>
        <p:grpSpPr>
          <a:xfrm>
            <a:off x="258737" y="980728"/>
            <a:ext cx="8633743" cy="4879626"/>
            <a:chOff x="258737" y="980728"/>
            <a:chExt cx="8633743" cy="4879626"/>
          </a:xfrm>
        </p:grpSpPr>
        <p:pic>
          <p:nvPicPr>
            <p:cNvPr id="7170" name="Picture 2" descr="C:\Users\Нурсулу\Desktop\марат\033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737" y="980728"/>
              <a:ext cx="8633743" cy="4879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B05CCD61-F72F-41D5-BBE4-E2FC3BCF15C2}"/>
                </a:ext>
              </a:extLst>
            </p:cNvPr>
            <p:cNvSpPr/>
            <p:nvPr/>
          </p:nvSpPr>
          <p:spPr>
            <a:xfrm>
              <a:off x="258737" y="5373216"/>
              <a:ext cx="144016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91AADC-C368-4589-9C21-431762074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9216D-8382-4EB6-95E5-2B674330AF31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0859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7F0908BD-957B-4CAD-84CC-4C410CDA88FC}"/>
              </a:ext>
            </a:extLst>
          </p:cNvPr>
          <p:cNvGrpSpPr/>
          <p:nvPr/>
        </p:nvGrpSpPr>
        <p:grpSpPr>
          <a:xfrm>
            <a:off x="-9674" y="692696"/>
            <a:ext cx="9153674" cy="5174486"/>
            <a:chOff x="-9674" y="692696"/>
            <a:chExt cx="9153674" cy="5174486"/>
          </a:xfrm>
        </p:grpSpPr>
        <p:pic>
          <p:nvPicPr>
            <p:cNvPr id="8194" name="Picture 2" descr="C:\Users\Нурсулу\Desktop\марат\034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674" y="692696"/>
              <a:ext cx="9153674" cy="5174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76E65820-04BE-4777-A6A6-31319E3975E3}"/>
                </a:ext>
              </a:extLst>
            </p:cNvPr>
            <p:cNvSpPr/>
            <p:nvPr/>
          </p:nvSpPr>
          <p:spPr>
            <a:xfrm>
              <a:off x="0" y="5373216"/>
              <a:ext cx="144016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6793321-3AAC-4E3D-9146-5E4EB2DA5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9216D-8382-4EB6-95E5-2B674330AF31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8218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3BFE0AE-9557-4E1B-804F-42D03744D606}"/>
              </a:ext>
            </a:extLst>
          </p:cNvPr>
          <p:cNvGrpSpPr/>
          <p:nvPr/>
        </p:nvGrpSpPr>
        <p:grpSpPr>
          <a:xfrm>
            <a:off x="-33371" y="764704"/>
            <a:ext cx="9237241" cy="5135227"/>
            <a:chOff x="-33371" y="764704"/>
            <a:chExt cx="9237241" cy="5135227"/>
          </a:xfrm>
        </p:grpSpPr>
        <p:pic>
          <p:nvPicPr>
            <p:cNvPr id="9218" name="Picture 2" descr="C:\Users\Нурсулу\Desktop\марат\035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3371" y="764704"/>
              <a:ext cx="9237241" cy="5135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A0D8FACD-03CC-4CF0-BAE0-6451FBDA3B08}"/>
                </a:ext>
              </a:extLst>
            </p:cNvPr>
            <p:cNvSpPr/>
            <p:nvPr/>
          </p:nvSpPr>
          <p:spPr>
            <a:xfrm>
              <a:off x="-33371" y="5517232"/>
              <a:ext cx="144016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FB8A7E4-DD2E-421C-BA36-D7A72A073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9216D-8382-4EB6-95E5-2B674330AF31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74765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Нурсулу\Desktop\марат\0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05" y="692696"/>
            <a:ext cx="8900691" cy="502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08A9D73-3620-4207-B3C0-BF7813541A5B}"/>
              </a:ext>
            </a:extLst>
          </p:cNvPr>
          <p:cNvSpPr/>
          <p:nvPr/>
        </p:nvSpPr>
        <p:spPr>
          <a:xfrm>
            <a:off x="575556" y="5013176"/>
            <a:ext cx="7992888" cy="36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C971949-2E78-4CA5-B4B5-7C1EBD229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9216D-8382-4EB6-95E5-2B674330AF31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5982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321B0E3C-FBFB-4F93-985B-31AFBB0F149E}"/>
              </a:ext>
            </a:extLst>
          </p:cNvPr>
          <p:cNvGrpSpPr/>
          <p:nvPr/>
        </p:nvGrpSpPr>
        <p:grpSpPr>
          <a:xfrm>
            <a:off x="325040" y="836712"/>
            <a:ext cx="8495432" cy="4735509"/>
            <a:chOff x="325040" y="836712"/>
            <a:chExt cx="8495432" cy="4735509"/>
          </a:xfrm>
        </p:grpSpPr>
        <p:pic>
          <p:nvPicPr>
            <p:cNvPr id="3074" name="Picture 2" descr="C:\Users\Нурсулу\Desktop\марат\03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040" y="836712"/>
              <a:ext cx="8495432" cy="4735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73709F14-928C-4547-94A1-BE7A10A37EC3}"/>
                </a:ext>
              </a:extLst>
            </p:cNvPr>
            <p:cNvSpPr/>
            <p:nvPr/>
          </p:nvSpPr>
          <p:spPr>
            <a:xfrm>
              <a:off x="467544" y="5229200"/>
              <a:ext cx="1224136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7C5888E-13AC-472F-A1D5-102FB7232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9216D-8382-4EB6-95E5-2B674330AF3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8654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E7DEA3B-60DF-4A2E-92CD-D6883C505D59}"/>
              </a:ext>
            </a:extLst>
          </p:cNvPr>
          <p:cNvGrpSpPr/>
          <p:nvPr/>
        </p:nvGrpSpPr>
        <p:grpSpPr>
          <a:xfrm>
            <a:off x="58588" y="764704"/>
            <a:ext cx="8977908" cy="5101780"/>
            <a:chOff x="58588" y="764704"/>
            <a:chExt cx="8977908" cy="5101780"/>
          </a:xfrm>
        </p:grpSpPr>
        <p:pic>
          <p:nvPicPr>
            <p:cNvPr id="4098" name="Picture 2" descr="C:\Users\Нурсулу\Desktop\марат\04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88" y="764704"/>
              <a:ext cx="8977908" cy="5101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84B068F6-53B2-4D9C-9BAD-984EC04A1ECB}"/>
                </a:ext>
              </a:extLst>
            </p:cNvPr>
            <p:cNvSpPr/>
            <p:nvPr/>
          </p:nvSpPr>
          <p:spPr>
            <a:xfrm>
              <a:off x="107504" y="5373216"/>
              <a:ext cx="1368152" cy="288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43FF4C9-0C63-45ED-9261-AE172A2BE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9216D-8382-4EB6-95E5-2B674330AF3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7890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BD34EE5F-FEDA-4101-BC9E-7A2E3BBE78EE}"/>
              </a:ext>
            </a:extLst>
          </p:cNvPr>
          <p:cNvGrpSpPr/>
          <p:nvPr/>
        </p:nvGrpSpPr>
        <p:grpSpPr>
          <a:xfrm>
            <a:off x="183108" y="779487"/>
            <a:ext cx="8853388" cy="4953769"/>
            <a:chOff x="183108" y="779487"/>
            <a:chExt cx="8853388" cy="4953769"/>
          </a:xfrm>
        </p:grpSpPr>
        <p:pic>
          <p:nvPicPr>
            <p:cNvPr id="5122" name="Picture 2" descr="C:\Users\Нурсулу\Desktop\марат\05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108" y="779487"/>
              <a:ext cx="8853388" cy="4953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1B607426-4FCC-4A90-BE4B-7F60187361A3}"/>
                </a:ext>
              </a:extLst>
            </p:cNvPr>
            <p:cNvSpPr/>
            <p:nvPr/>
          </p:nvSpPr>
          <p:spPr>
            <a:xfrm>
              <a:off x="251520" y="5085184"/>
              <a:ext cx="1368152" cy="288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D417CE-B5E0-4438-ABDC-F7423CD81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9216D-8382-4EB6-95E5-2B674330AF31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3100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FFF98795-F21E-4610-AAE8-975BAD55E37E}"/>
              </a:ext>
            </a:extLst>
          </p:cNvPr>
          <p:cNvGrpSpPr/>
          <p:nvPr/>
        </p:nvGrpSpPr>
        <p:grpSpPr>
          <a:xfrm>
            <a:off x="107504" y="750122"/>
            <a:ext cx="8867155" cy="4983134"/>
            <a:chOff x="107504" y="750122"/>
            <a:chExt cx="8867155" cy="4983134"/>
          </a:xfrm>
        </p:grpSpPr>
        <p:pic>
          <p:nvPicPr>
            <p:cNvPr id="6146" name="Picture 2" descr="C:\Users\Нурсулу\Desktop\марат\06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750122"/>
              <a:ext cx="8867155" cy="4983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789705E2-9C1C-4458-AACD-F3282DFAB564}"/>
                </a:ext>
              </a:extLst>
            </p:cNvPr>
            <p:cNvSpPr/>
            <p:nvPr/>
          </p:nvSpPr>
          <p:spPr>
            <a:xfrm>
              <a:off x="251520" y="5373216"/>
              <a:ext cx="1224136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F639C60-B1D4-41F0-8BC5-F28437CB8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9216D-8382-4EB6-95E5-2B674330AF31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5510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198CCAE2-A7AF-4DFD-8384-21D4BFB79F5E}"/>
              </a:ext>
            </a:extLst>
          </p:cNvPr>
          <p:cNvGrpSpPr/>
          <p:nvPr/>
        </p:nvGrpSpPr>
        <p:grpSpPr>
          <a:xfrm>
            <a:off x="281285" y="911377"/>
            <a:ext cx="8539187" cy="4821879"/>
            <a:chOff x="281285" y="911377"/>
            <a:chExt cx="8539187" cy="4821879"/>
          </a:xfrm>
        </p:grpSpPr>
        <p:pic>
          <p:nvPicPr>
            <p:cNvPr id="7170" name="Picture 2" descr="C:\Users\Нурсулу\Desktop\марат\07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285" y="911377"/>
              <a:ext cx="8539187" cy="4821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F8EA13BB-AFEC-4881-AE38-647FFEA1FC65}"/>
                </a:ext>
              </a:extLst>
            </p:cNvPr>
            <p:cNvSpPr/>
            <p:nvPr/>
          </p:nvSpPr>
          <p:spPr>
            <a:xfrm>
              <a:off x="683568" y="5301208"/>
              <a:ext cx="1224136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E2A4386-609A-4872-A4CF-A93024D5F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9216D-8382-4EB6-95E5-2B674330AF31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0648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54AEDF4F-715E-4D4A-BF62-10BA681F4528}"/>
              </a:ext>
            </a:extLst>
          </p:cNvPr>
          <p:cNvGrpSpPr/>
          <p:nvPr/>
        </p:nvGrpSpPr>
        <p:grpSpPr>
          <a:xfrm>
            <a:off x="61874" y="692696"/>
            <a:ext cx="9046630" cy="5069756"/>
            <a:chOff x="61874" y="692696"/>
            <a:chExt cx="9046630" cy="5069756"/>
          </a:xfrm>
        </p:grpSpPr>
        <p:pic>
          <p:nvPicPr>
            <p:cNvPr id="8194" name="Picture 2" descr="C:\Users\Нурсулу\Desktop\марат\08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74" y="692696"/>
              <a:ext cx="9046630" cy="5069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D095BE1-98A2-433F-B6BA-E537EB3D5022}"/>
                </a:ext>
              </a:extLst>
            </p:cNvPr>
            <p:cNvSpPr/>
            <p:nvPr/>
          </p:nvSpPr>
          <p:spPr>
            <a:xfrm>
              <a:off x="467544" y="5301208"/>
              <a:ext cx="1224136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1CE504D-72E2-4292-8DB1-1981E1E69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9216D-8382-4EB6-95E5-2B674330AF31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58445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1"/>
  <p:tag name="MMPROD_UIDATA" val="&lt;database version=&quot;11.0&quot;&gt;&lt;object type=&quot;1&quot; unique_id=&quot;10001&quot;&gt;&lt;object type=&quot;2&quot; unique_id=&quot;10508&quot;&gt;&lt;object type=&quot;3&quot; unique_id=&quot;10510&quot;&gt;&lt;property id=&quot;20148&quot; value=&quot;5&quot;/&gt;&lt;property id=&quot;20300&quot; value=&quot;Slide 3&quot;/&gt;&lt;property id=&quot;20307&quot; value=&quot;257&quot;/&gt;&lt;/object&gt;&lt;object type=&quot;3&quot; unique_id=&quot;10511&quot;&gt;&lt;property id=&quot;20148&quot; value=&quot;5&quot;/&gt;&lt;property id=&quot;20300&quot; value=&quot;Slide 4&quot;/&gt;&lt;property id=&quot;20307&quot; value=&quot;258&quot;/&gt;&lt;/object&gt;&lt;object type=&quot;3&quot; unique_id=&quot;10512&quot;&gt;&lt;property id=&quot;20148&quot; value=&quot;5&quot;/&gt;&lt;property id=&quot;20300&quot; value=&quot;Slide 5&quot;/&gt;&lt;property id=&quot;20307&quot; value=&quot;259&quot;/&gt;&lt;/object&gt;&lt;object type=&quot;3&quot; unique_id=&quot;10513&quot;&gt;&lt;property id=&quot;20148&quot; value=&quot;5&quot;/&gt;&lt;property id=&quot;20300&quot; value=&quot;Slide 6&quot;/&gt;&lt;property id=&quot;20307&quot; value=&quot;260&quot;/&gt;&lt;/object&gt;&lt;object type=&quot;3&quot; unique_id=&quot;10514&quot;&gt;&lt;property id=&quot;20148&quot; value=&quot;5&quot;/&gt;&lt;property id=&quot;20300&quot; value=&quot;Slide 7&quot;/&gt;&lt;property id=&quot;20307&quot; value=&quot;261&quot;/&gt;&lt;/object&gt;&lt;object type=&quot;3&quot; unique_id=&quot;10515&quot;&gt;&lt;property id=&quot;20148&quot; value=&quot;5&quot;/&gt;&lt;property id=&quot;20300&quot; value=&quot;Slide 8&quot;/&gt;&lt;property id=&quot;20307&quot; value=&quot;262&quot;/&gt;&lt;/object&gt;&lt;object type=&quot;3&quot; unique_id=&quot;10516&quot;&gt;&lt;property id=&quot;20148&quot; value=&quot;5&quot;/&gt;&lt;property id=&quot;20300&quot; value=&quot;Slide 9&quot;/&gt;&lt;property id=&quot;20307&quot; value=&quot;263&quot;/&gt;&lt;/object&gt;&lt;object type=&quot;3&quot; unique_id=&quot;10517&quot;&gt;&lt;property id=&quot;20148&quot; value=&quot;5&quot;/&gt;&lt;property id=&quot;20300&quot; value=&quot;Slide 10&quot;/&gt;&lt;property id=&quot;20307&quot; value=&quot;264&quot;/&gt;&lt;/object&gt;&lt;object type=&quot;3&quot; unique_id=&quot;10518&quot;&gt;&lt;property id=&quot;20148&quot; value=&quot;5&quot;/&gt;&lt;property id=&quot;20300&quot; value=&quot;Slide 11&quot;/&gt;&lt;property id=&quot;20307&quot; value=&quot;265&quot;/&gt;&lt;/object&gt;&lt;object type=&quot;3&quot; unique_id=&quot;10519&quot;&gt;&lt;property id=&quot;20148&quot; value=&quot;5&quot;/&gt;&lt;property id=&quot;20300&quot; value=&quot;Slide 12&quot;/&gt;&lt;property id=&quot;20307&quot; value=&quot;266&quot;/&gt;&lt;/object&gt;&lt;object type=&quot;3&quot; unique_id=&quot;10520&quot;&gt;&lt;property id=&quot;20148&quot; value=&quot;5&quot;/&gt;&lt;property id=&quot;20300&quot; value=&quot;Slide 13&quot;/&gt;&lt;property id=&quot;20307&quot; value=&quot;267&quot;/&gt;&lt;/object&gt;&lt;object type=&quot;3&quot; unique_id=&quot;10521&quot;&gt;&lt;property id=&quot;20148&quot; value=&quot;5&quot;/&gt;&lt;property id=&quot;20300&quot; value=&quot;Slide 14&quot;/&gt;&lt;property id=&quot;20307&quot; value=&quot;268&quot;/&gt;&lt;/object&gt;&lt;object type=&quot;3&quot; unique_id=&quot;10522&quot;&gt;&lt;property id=&quot;20148&quot; value=&quot;5&quot;/&gt;&lt;property id=&quot;20300&quot; value=&quot;Slide 15&quot;/&gt;&lt;property id=&quot;20307&quot; value=&quot;269&quot;/&gt;&lt;/object&gt;&lt;object type=&quot;3&quot; unique_id=&quot;10523&quot;&gt;&lt;property id=&quot;20148&quot; value=&quot;5&quot;/&gt;&lt;property id=&quot;20300&quot; value=&quot;Slide 16&quot;/&gt;&lt;property id=&quot;20307&quot; value=&quot;270&quot;/&gt;&lt;/object&gt;&lt;object type=&quot;3&quot; unique_id=&quot;10524&quot;&gt;&lt;property id=&quot;20148&quot; value=&quot;5&quot;/&gt;&lt;property id=&quot;20300&quot; value=&quot;Slide 17&quot;/&gt;&lt;property id=&quot;20307&quot; value=&quot;271&quot;/&gt;&lt;/object&gt;&lt;object type=&quot;3&quot; unique_id=&quot;10525&quot;&gt;&lt;property id=&quot;20148&quot; value=&quot;5&quot;/&gt;&lt;property id=&quot;20300&quot; value=&quot;Slide 18&quot;/&gt;&lt;property id=&quot;20307&quot; value=&quot;272&quot;/&gt;&lt;/object&gt;&lt;object type=&quot;3&quot; unique_id=&quot;10526&quot;&gt;&lt;property id=&quot;20148&quot; value=&quot;5&quot;/&gt;&lt;property id=&quot;20300&quot; value=&quot;Slide 19&quot;/&gt;&lt;property id=&quot;20307&quot; value=&quot;273&quot;/&gt;&lt;/object&gt;&lt;object type=&quot;3&quot; unique_id=&quot;10527&quot;&gt;&lt;property id=&quot;20148&quot; value=&quot;5&quot;/&gt;&lt;property id=&quot;20300&quot; value=&quot;Slide 20&quot;/&gt;&lt;property id=&quot;20307&quot; value=&quot;274&quot;/&gt;&lt;/object&gt;&lt;object type=&quot;3&quot; unique_id=&quot;10528&quot;&gt;&lt;property id=&quot;20148&quot; value=&quot;5&quot;/&gt;&lt;property id=&quot;20300&quot; value=&quot;Slide 21&quot;/&gt;&lt;property id=&quot;20307&quot; value=&quot;275&quot;/&gt;&lt;/object&gt;&lt;object type=&quot;3&quot; unique_id=&quot;10529&quot;&gt;&lt;property id=&quot;20148&quot; value=&quot;5&quot;/&gt;&lt;property id=&quot;20300&quot; value=&quot;Slide 22&quot;/&gt;&lt;property id=&quot;20307&quot; value=&quot;276&quot;/&gt;&lt;/object&gt;&lt;object type=&quot;3&quot; unique_id=&quot;10530&quot;&gt;&lt;property id=&quot;20148&quot; value=&quot;5&quot;/&gt;&lt;property id=&quot;20300&quot; value=&quot;Slide 23&quot;/&gt;&lt;property id=&quot;20307&quot; value=&quot;277&quot;/&gt;&lt;/object&gt;&lt;object type=&quot;3&quot; unique_id=&quot;10531&quot;&gt;&lt;property id=&quot;20148&quot; value=&quot;5&quot;/&gt;&lt;property id=&quot;20300&quot; value=&quot;Slide 24&quot;/&gt;&lt;property id=&quot;20307&quot; value=&quot;278&quot;/&gt;&lt;/object&gt;&lt;object type=&quot;3&quot; unique_id=&quot;10532&quot;&gt;&lt;property id=&quot;20148&quot; value=&quot;5&quot;/&gt;&lt;property id=&quot;20300&quot; value=&quot;Slide 25&quot;/&gt;&lt;property id=&quot;20307&quot; value=&quot;279&quot;/&gt;&lt;/object&gt;&lt;object type=&quot;3&quot; unique_id=&quot;10533&quot;&gt;&lt;property id=&quot;20148&quot; value=&quot;5&quot;/&gt;&lt;property id=&quot;20300&quot; value=&quot;Slide 26&quot;/&gt;&lt;property id=&quot;20307&quot; value=&quot;280&quot;/&gt;&lt;/object&gt;&lt;object type=&quot;3&quot; unique_id=&quot;10938&quot;&gt;&lt;property id=&quot;20148&quot; value=&quot;5&quot;/&gt;&lt;property id=&quot;20300&quot; value=&quot;Slide 1 - &amp;quot;Introduction to Python programming, terminology and main concepts,  Basic Syntax, variable and Data Types. Operator&quot;/&gt;&lt;property id=&quot;20307&quot; value=&quot;281&quot;/&gt;&lt;/object&gt;&lt;object type=&quot;3&quot; unique_id=&quot;11308&quot;&gt;&lt;property id=&quot;20148&quot; value=&quot;5&quot;/&gt;&lt;property id=&quot;20300&quot; value=&quot;Slide 2&quot;/&gt;&lt;property id=&quot;20307&quot; value=&quot;282&quot;/&gt;&lt;/object&gt;&lt;object type=&quot;3&quot; unique_id=&quot;11843&quot;&gt;&lt;property id=&quot;20148&quot; value=&quot;5&quot;/&gt;&lt;property id=&quot;20300&quot; value=&quot;Slide 27&quot;/&gt;&lt;property id=&quot;20307&quot; value=&quot;256&quot;/&gt;&lt;/object&gt;&lt;object type=&quot;3&quot; unique_id=&quot;11844&quot;&gt;&lt;property id=&quot;20148&quot; value=&quot;5&quot;/&gt;&lt;property id=&quot;20300&quot; value=&quot;Slide 28&quot;/&gt;&lt;property id=&quot;20307&quot; value=&quot;283&quot;/&gt;&lt;/object&gt;&lt;object type=&quot;3&quot; unique_id=&quot;11845&quot;&gt;&lt;property id=&quot;20148&quot; value=&quot;5&quot;/&gt;&lt;property id=&quot;20300&quot; value=&quot;Slide 29&quot;/&gt;&lt;property id=&quot;20307&quot; value=&quot;284&quot;/&gt;&lt;/object&gt;&lt;object type=&quot;3&quot; unique_id=&quot;11846&quot;&gt;&lt;property id=&quot;20148&quot; value=&quot;5&quot;/&gt;&lt;property id=&quot;20300&quot; value=&quot;Slide 30&quot;/&gt;&lt;property id=&quot;20307&quot; value=&quot;285&quot;/&gt;&lt;/object&gt;&lt;object type=&quot;3&quot; unique_id=&quot;11849&quot;&gt;&lt;property id=&quot;20148&quot; value=&quot;5&quot;/&gt;&lt;property id=&quot;20300&quot; value=&quot;Slide 31&quot;/&gt;&lt;property id=&quot;20307&quot; value=&quot;288&quot;/&gt;&lt;/object&gt;&lt;object type=&quot;3&quot; unique_id=&quot;11850&quot;&gt;&lt;property id=&quot;20148&quot; value=&quot;5&quot;/&gt;&lt;property id=&quot;20300&quot; value=&quot;Slide 32&quot;/&gt;&lt;property id=&quot;20307&quot; value=&quot;289&quot;/&gt;&lt;/object&gt;&lt;object type=&quot;3&quot; unique_id=&quot;11851&quot;&gt;&lt;property id=&quot;20148&quot; value=&quot;5&quot;/&gt;&lt;property id=&quot;20300&quot; value=&quot;Slide 33&quot;/&gt;&lt;property id=&quot;20307&quot; value=&quot;290&quot;/&gt;&lt;/object&gt;&lt;object type=&quot;3&quot; unique_id=&quot;11853&quot;&gt;&lt;property id=&quot;20148&quot; value=&quot;5&quot;/&gt;&lt;property id=&quot;20300&quot; value=&quot;Slide 34&quot;/&gt;&lt;property id=&quot;20307&quot; value=&quot;292&quot;/&gt;&lt;/object&gt;&lt;/object&gt;&lt;object type=&quot;8&quot; unique_id=&quot;10560&quot;&gt;&lt;/object&gt;&lt;/object&gt;&lt;/database&gt;"/>
  <p:tag name="SECTOMILLISECCONVERTED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0CA7EA6C9C1E874F95C7C2F57596412B" ma:contentTypeVersion="0" ma:contentTypeDescription="Создание документа." ma:contentTypeScope="" ma:versionID="2d1ec0098a3fdcc9f3582a5cfbdfad0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092c53c41ebcaed16a7ceff08f01c09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A2399E6-CB77-4E0A-8F07-956007234994}"/>
</file>

<file path=customXml/itemProps2.xml><?xml version="1.0" encoding="utf-8"?>
<ds:datastoreItem xmlns:ds="http://schemas.openxmlformats.org/officeDocument/2006/customXml" ds:itemID="{A57C1482-CBE0-405A-A0A2-B31D02133BFD}"/>
</file>

<file path=customXml/itemProps3.xml><?xml version="1.0" encoding="utf-8"?>
<ds:datastoreItem xmlns:ds="http://schemas.openxmlformats.org/officeDocument/2006/customXml" ds:itemID="{1F253836-893D-4E25-BE1C-EFA2D7F05499}"/>
</file>

<file path=docProps/app.xml><?xml version="1.0" encoding="utf-8"?>
<Properties xmlns="http://schemas.openxmlformats.org/officeDocument/2006/extended-properties" xmlns:vt="http://schemas.openxmlformats.org/officeDocument/2006/docPropsVTypes">
  <Template>Newsprint</Template>
  <TotalTime>880</TotalTime>
  <Words>85</Words>
  <Application>Microsoft Office PowerPoint</Application>
  <PresentationFormat>Экран (4:3)</PresentationFormat>
  <Paragraphs>46</Paragraphs>
  <Slides>34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40" baseType="lpstr">
      <vt:lpstr>Arial</vt:lpstr>
      <vt:lpstr>Calibri</vt:lpstr>
      <vt:lpstr>Impact</vt:lpstr>
      <vt:lpstr>Times New Roman</vt:lpstr>
      <vt:lpstr>NewsPrint</vt:lpstr>
      <vt:lpstr>Image</vt:lpstr>
      <vt:lpstr>Introduction to Python programming, terminology and main concepts,  Basic Syntax, variable and Data Types. Operators 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Нурсулу</dc:creator>
  <cp:lastModifiedBy>Aizhan Altaibek</cp:lastModifiedBy>
  <cp:revision>23</cp:revision>
  <dcterms:created xsi:type="dcterms:W3CDTF">2019-09-01T12:00:24Z</dcterms:created>
  <dcterms:modified xsi:type="dcterms:W3CDTF">2021-01-25T05:03:34Z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0x0101000CA7EA6C9C1E874F95C7C2F57596412B</vt:lpwstr>
  </property>
</Properties>
</file>